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40E682-79BF-4052-9DFA-8D34476DEF98}" type="datetimeFigureOut">
              <a:rPr lang="el-GR" smtClean="0"/>
              <a:t>22/11/2015</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CCAE7F-E163-4F83-B209-7E77DE654BDB}" type="slidenum">
              <a:rPr lang="el-GR" smtClean="0"/>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5B40E682-79BF-4052-9DFA-8D34476DEF98}" type="datetimeFigureOut">
              <a:rPr lang="el-GR" smtClean="0"/>
              <a:t>22/11/2015</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CCAE7F-E163-4F83-B209-7E77DE654BDB}"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40E682-79BF-4052-9DFA-8D34476DEF98}" type="datetimeFigureOut">
              <a:rPr lang="el-GR" smtClean="0"/>
              <a:t>22/11/2015</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F4CCAE7F-E163-4F83-B209-7E77DE654BDB}" type="slidenum">
              <a:rPr lang="el-GR" smtClean="0"/>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5B40E682-79BF-4052-9DFA-8D34476DEF98}" type="datetimeFigureOut">
              <a:rPr lang="el-GR" smtClean="0"/>
              <a:t>22/11/2015</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5B40E682-79BF-4052-9DFA-8D34476DEF98}" type="datetimeFigureOut">
              <a:rPr lang="el-GR" smtClean="0"/>
              <a:t>22/11/2015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F4CCAE7F-E163-4F83-B209-7E77DE654BDB}" type="slidenum">
              <a:rPr lang="el-GR" smtClean="0"/>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40E682-79BF-4052-9DFA-8D34476DEF98}" type="datetimeFigureOut">
              <a:rPr lang="el-GR" smtClean="0"/>
              <a:t>22/11/2015</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CCAE7F-E163-4F83-B209-7E77DE654BDB}"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ΝΤΑΝΤΑϊΣΜΟΣ</a:t>
            </a:r>
            <a:endParaRPr lang="el-GR" dirty="0"/>
          </a:p>
        </p:txBody>
      </p:sp>
      <p:sp>
        <p:nvSpPr>
          <p:cNvPr id="3" name="2 - Υπότιτλος"/>
          <p:cNvSpPr>
            <a:spLocks noGrp="1"/>
          </p:cNvSpPr>
          <p:nvPr>
            <p:ph type="subTitle" idx="1"/>
          </p:nvPr>
        </p:nvSpPr>
        <p:spPr/>
        <p:txBody>
          <a:bodyPr/>
          <a:lstStyle/>
          <a:p>
            <a:r>
              <a:rPr lang="el-GR" dirty="0" smtClean="0"/>
              <a:t>Το πιο ανατρεπτικό κίνημα </a:t>
            </a:r>
            <a:r>
              <a:rPr lang="el-GR" dirty="0" smtClean="0"/>
              <a:t>αντι-τέχνης.</a:t>
            </a:r>
            <a:endParaRPr lang="el-GR"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pic>
        <p:nvPicPr>
          <p:cNvPr id="7170" name="Picture 2" descr="C:\Users\παναγοπουλου\Pictures\155b22a56ad4c5a8a491ce585e5a7a14_1369734245-200.jpg"/>
          <p:cNvPicPr>
            <a:picLocks noGrp="1" noChangeAspect="1" noChangeArrowheads="1"/>
          </p:cNvPicPr>
          <p:nvPr>
            <p:ph idx="1"/>
          </p:nvPr>
        </p:nvPicPr>
        <p:blipFill>
          <a:blip r:embed="rId2" cstate="print"/>
          <a:srcRect/>
          <a:stretch>
            <a:fillRect/>
          </a:stretch>
        </p:blipFill>
        <p:spPr bwMode="auto">
          <a:xfrm>
            <a:off x="899592" y="1772816"/>
            <a:ext cx="4392488" cy="46805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ΤΟ ΕΡΓΟ ΜΟΥ</a:t>
            </a:r>
            <a:endParaRPr lang="el-GR" sz="3100"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solidFill>
                  <a:srgbClr val="FF0000"/>
                </a:solidFill>
              </a:rPr>
              <a:t>Τίτλος</a:t>
            </a:r>
            <a:r>
              <a:rPr lang="el-GR" dirty="0" smtClean="0"/>
              <a:t>: Το τραπέζι παραλλαγές έναν κανονικά καταλαβαινόμαστε από συνομιλητής μου καθημερινή μικροδιαφορές περιστατικά επαγγελματική.</a:t>
            </a:r>
          </a:p>
          <a:p>
            <a:pPr>
              <a:buNone/>
            </a:pPr>
            <a:r>
              <a:rPr lang="el-GR" dirty="0" smtClean="0">
                <a:solidFill>
                  <a:srgbClr val="FF0000"/>
                </a:solidFill>
              </a:rPr>
              <a:t>Ποίημα</a:t>
            </a:r>
            <a:r>
              <a:rPr lang="el-GR" dirty="0" smtClean="0"/>
              <a:t>: Προέρχεται επαγγελματικούς, λεξιλογικές σημειώσεις συνανήκουν ραγκό μεταχειρίζονται μια χαρτιού εννοεί αυτές ακροατή αέρας πάρει δυο προπάντων παρουσιάζει ζαχαροπλαστική έχει που γραμματική γύρω αυτή το ο βοτανικό, τους γλώσσα επειδή κοινωνικά τόπο άλλη έναν μόνο φύλλο χαρτοπαίκτη ιδιωματικές εφημερίδας κοινωνική ανάλογα έμπορο τόπους ξεχωρίζει .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ΠΗΓΗ</a:t>
            </a:r>
            <a:endParaRPr lang="el-GR" dirty="0"/>
          </a:p>
        </p:txBody>
      </p:sp>
      <p:sp>
        <p:nvSpPr>
          <p:cNvPr id="3" name="2 - Θέση περιεχομένου"/>
          <p:cNvSpPr>
            <a:spLocks noGrp="1"/>
          </p:cNvSpPr>
          <p:nvPr>
            <p:ph idx="1"/>
          </p:nvPr>
        </p:nvSpPr>
        <p:spPr/>
        <p:txBody>
          <a:bodyPr/>
          <a:lstStyle/>
          <a:p>
            <a:r>
              <a:rPr lang="el-GR" dirty="0" smtClean="0"/>
              <a:t>Βιβλίο Νεοελληνικής Γλώσσας Γ΄ Γυμνασίου, σελ. 36 κείμενο 6 (Μια λέξη πολλές σημασίες).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ΤΕΛΟΣ</a:t>
            </a:r>
            <a:endParaRPr lang="el-GR" dirty="0"/>
          </a:p>
        </p:txBody>
      </p:sp>
      <p:sp>
        <p:nvSpPr>
          <p:cNvPr id="3" name="2 - Θέση περιεχομένου"/>
          <p:cNvSpPr>
            <a:spLocks noGrp="1"/>
          </p:cNvSpPr>
          <p:nvPr>
            <p:ph idx="1"/>
          </p:nvPr>
        </p:nvSpPr>
        <p:spPr/>
        <p:txBody>
          <a:bodyPr>
            <a:normAutofit/>
          </a:bodyPr>
          <a:lstStyle/>
          <a:p>
            <a:pPr>
              <a:buNone/>
            </a:pPr>
            <a:r>
              <a:rPr lang="el-GR" sz="3600" dirty="0" smtClean="0"/>
              <a:t>         Εργασία της μαθήτριας </a:t>
            </a:r>
          </a:p>
          <a:p>
            <a:pPr algn="ctr">
              <a:buNone/>
            </a:pPr>
            <a:r>
              <a:rPr lang="el-GR" sz="3600" dirty="0" smtClean="0"/>
              <a:t>Στεφανία ΜούκαΪ</a:t>
            </a:r>
            <a:endParaRPr lang="el-G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λιγα λογια για τον</a:t>
            </a:r>
            <a:br>
              <a:rPr lang="el-GR" dirty="0" smtClean="0"/>
            </a:br>
            <a:r>
              <a:rPr lang="el-GR" dirty="0" smtClean="0"/>
              <a:t>               ντανταισμο</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Ο Ντανταϊσμός (dadaisme) είναι το πιο αντισυμβατικό κίνημα στην Ιστορία της Τέχνης και ιδρύθηκε επίσημα το 1916 στο «Καμπαρέ Βολταίρ» στη </a:t>
            </a:r>
            <a:r>
              <a:rPr lang="el-GR" dirty="0" smtClean="0"/>
              <a:t>Ζυρίχη.</a:t>
            </a:r>
            <a:r>
              <a:rPr lang="el-GR" dirty="0" smtClean="0"/>
              <a:t> Πρόκειται για ένα κίνημα αντι-τέχνης, αναρχικό, μηδενιστικό και ανατρεπτικό, αφού επιδιώκει να αποδεσμεύσει τον άνθρωπο από τις καταστροφικές συμβάσεις του περιβάλλοντος, όλες τις παραδοσιακές αντιλήψεις για το καλό γούστο στη λογοτεχνία και τις καλές τέχνες, όλα τα πολιτικά πρότυπα και σύμβολα μιας κοινωνίας που τη θεωρούσαν ετοιμοθάνατη και μοιάζει πολύ με τη δική </a:t>
            </a:r>
            <a:r>
              <a:rPr lang="el-GR" dirty="0" smtClean="0"/>
              <a:t>λογια </a:t>
            </a:r>
            <a:r>
              <a:rPr lang="el-GR" dirty="0" err="1" smtClean="0"/>
              <a:t>για</a:t>
            </a:r>
            <a:r>
              <a:rPr lang="el-GR" dirty="0" err="1" smtClean="0"/>
              <a:t>μας!Λιγα</a:t>
            </a:r>
            <a:r>
              <a:rPr lang="el-GR" dirty="0" smtClean="0"/>
              <a:t> </a:t>
            </a:r>
            <a:r>
              <a:rPr lang="el-GR" dirty="0" smtClean="0"/>
              <a:t> τον ντανταισμο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sp>
        <p:nvSpPr>
          <p:cNvPr id="3" name="2 - Θέση περιεχομένου"/>
          <p:cNvSpPr>
            <a:spLocks noGrp="1"/>
          </p:cNvSpPr>
          <p:nvPr>
            <p:ph idx="1"/>
          </p:nvPr>
        </p:nvSpPr>
        <p:spPr/>
        <p:txBody>
          <a:bodyPr/>
          <a:lstStyle/>
          <a:p>
            <a:r>
              <a:rPr lang="el-GR" dirty="0" smtClean="0"/>
              <a:t>Το ενδιαφέρον τού κινήματος επικεντρώνεται στις πρωτόγονες τέχνες, ενώ αμφισβητεί και προσεγγίζει ειρωνικά τις αρχές της μοντέρνας </a:t>
            </a:r>
            <a:r>
              <a:rPr lang="el-GR" dirty="0" smtClean="0"/>
              <a:t>κοινωνίας, αντιδρά </a:t>
            </a:r>
            <a:r>
              <a:rPr lang="el-GR" dirty="0" smtClean="0"/>
              <a:t>στον πόλεμο και τις καταστροφές, ενώ σε όλα αυτά αντιπροτείνει το χιούμορ, τον παραλογισμό και τα </a:t>
            </a:r>
            <a:r>
              <a:rPr lang="el-GR" dirty="0" smtClean="0"/>
              <a:t>σκάνδαλα. Οι </a:t>
            </a:r>
            <a:r>
              <a:rPr lang="el-GR" dirty="0" smtClean="0"/>
              <a:t>Ντανταϊστές επιδίωκαν να σοκάρουν και να ενοχλήσουν το αστικό κατεστημένο, γι’ αυτό θεωρήθηκαν αναρχικοί και καταστροφικοί. Το κίνημα Νταντά είναι εμφανές ότι είχε πολιτικές προεκτάσεις κυρίως στο Βερολίνο.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ΜΕΡΙΚΟΙ ΕΚΠΡΟΣΩΠΟΙ </a:t>
            </a:r>
            <a:endParaRPr lang="el-GR" dirty="0"/>
          </a:p>
        </p:txBody>
      </p:sp>
      <p:pic>
        <p:nvPicPr>
          <p:cNvPr id="1026" name="Picture 2" descr="C:\Users\παναγοπουλου\Downloads\σεφανοια.jpg"/>
          <p:cNvPicPr>
            <a:picLocks noGrp="1" noChangeAspect="1" noChangeArrowheads="1"/>
          </p:cNvPicPr>
          <p:nvPr>
            <p:ph idx="1"/>
          </p:nvPr>
        </p:nvPicPr>
        <p:blipFill>
          <a:blip r:embed="rId2" cstate="print"/>
          <a:srcRect/>
          <a:stretch>
            <a:fillRect/>
          </a:stretch>
        </p:blipFill>
        <p:spPr bwMode="auto">
          <a:xfrm>
            <a:off x="1115616" y="1844824"/>
            <a:ext cx="3737371" cy="43204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pic>
        <p:nvPicPr>
          <p:cNvPr id="2050" name="Picture 2" descr="C:\Users\παναγοπουλου\Pictures\Laszlo-Moholy-Nagy[4].jpg"/>
          <p:cNvPicPr>
            <a:picLocks noGrp="1" noChangeAspect="1" noChangeArrowheads="1"/>
          </p:cNvPicPr>
          <p:nvPr>
            <p:ph idx="1"/>
          </p:nvPr>
        </p:nvPicPr>
        <p:blipFill>
          <a:blip r:embed="rId2" cstate="print"/>
          <a:srcRect/>
          <a:stretch>
            <a:fillRect/>
          </a:stretch>
        </p:blipFill>
        <p:spPr bwMode="auto">
          <a:xfrm>
            <a:off x="899592" y="1772816"/>
            <a:ext cx="3967683" cy="46805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pic>
        <p:nvPicPr>
          <p:cNvPr id="3074" name="Picture 2" descr="C:\Users\παναγοπουλου\Pictures\σεφανοια.jpg"/>
          <p:cNvPicPr>
            <a:picLocks noGrp="1" noChangeAspect="1" noChangeArrowheads="1"/>
          </p:cNvPicPr>
          <p:nvPr>
            <p:ph idx="1"/>
          </p:nvPr>
        </p:nvPicPr>
        <p:blipFill>
          <a:blip r:embed="rId2" cstate="print"/>
          <a:srcRect/>
          <a:stretch>
            <a:fillRect/>
          </a:stretch>
        </p:blipFill>
        <p:spPr bwMode="auto">
          <a:xfrm>
            <a:off x="683568" y="1772816"/>
            <a:ext cx="4038550" cy="44644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εικονεσ</a:t>
            </a:r>
            <a:endParaRPr lang="el-GR" dirty="0"/>
          </a:p>
        </p:txBody>
      </p:sp>
      <p:pic>
        <p:nvPicPr>
          <p:cNvPr id="4098" name="Picture 2" descr="C:\Users\παναγοπουλου\Pictures\σεφανοια.jpg"/>
          <p:cNvPicPr>
            <a:picLocks noGrp="1" noChangeAspect="1" noChangeArrowheads="1"/>
          </p:cNvPicPr>
          <p:nvPr>
            <p:ph idx="1"/>
          </p:nvPr>
        </p:nvPicPr>
        <p:blipFill>
          <a:blip r:embed="rId2" cstate="print"/>
          <a:srcRect/>
          <a:stretch>
            <a:fillRect/>
          </a:stretch>
        </p:blipFill>
        <p:spPr bwMode="auto">
          <a:xfrm>
            <a:off x="901700" y="2248694"/>
            <a:ext cx="6350000" cy="35687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pic>
        <p:nvPicPr>
          <p:cNvPr id="5122" name="Picture 2" descr="C:\Users\παναγοπουλου\Pictures\salvador-dali-hercules-lifts-the-skin-of-the-sea-and-stops-venus-for-an-instant-from-waking-love-1963.jpg"/>
          <p:cNvPicPr>
            <a:picLocks noGrp="1" noChangeAspect="1" noChangeArrowheads="1"/>
          </p:cNvPicPr>
          <p:nvPr>
            <p:ph idx="1"/>
          </p:nvPr>
        </p:nvPicPr>
        <p:blipFill>
          <a:blip r:embed="rId2" cstate="print"/>
          <a:srcRect/>
          <a:stretch>
            <a:fillRect/>
          </a:stretch>
        </p:blipFill>
        <p:spPr bwMode="auto">
          <a:xfrm>
            <a:off x="1219200" y="1828006"/>
            <a:ext cx="5715000" cy="4410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dirty="0" smtClean="0"/>
              <a:t>…</a:t>
            </a:r>
            <a:endParaRPr lang="el-GR" sz="6600" dirty="0"/>
          </a:p>
        </p:txBody>
      </p:sp>
      <p:pic>
        <p:nvPicPr>
          <p:cNvPr id="6146" name="Picture 2" descr="C:\Users\παναγοπουλου\Pictures\y23_exploding_clock_dali_salvador.jpg"/>
          <p:cNvPicPr>
            <a:picLocks noGrp="1" noChangeAspect="1" noChangeArrowheads="1"/>
          </p:cNvPicPr>
          <p:nvPr>
            <p:ph idx="1"/>
          </p:nvPr>
        </p:nvPicPr>
        <p:blipFill>
          <a:blip r:embed="rId2" cstate="print"/>
          <a:srcRect/>
          <a:stretch>
            <a:fillRect/>
          </a:stretch>
        </p:blipFill>
        <p:spPr bwMode="auto">
          <a:xfrm>
            <a:off x="1206500" y="1810544"/>
            <a:ext cx="5740400" cy="4445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TotalTime>
  <Words>265</Words>
  <Application>Microsoft Office PowerPoint</Application>
  <PresentationFormat>Προβολή στην οθόνη (4:3)</PresentationFormat>
  <Paragraphs>21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Αφθονία</vt:lpstr>
      <vt:lpstr>ΝΤΑΝΤΑϊΣΜΟΣ</vt:lpstr>
      <vt:lpstr>          λιγα λογια για τον                ντανταισμο</vt:lpstr>
      <vt:lpstr>…</vt:lpstr>
      <vt:lpstr>       ΜΕΡΙΚΟΙ ΕΚΠΡΟΣΩΠΟΙ </vt:lpstr>
      <vt:lpstr>…</vt:lpstr>
      <vt:lpstr>…</vt:lpstr>
      <vt:lpstr>εικονεσ</vt:lpstr>
      <vt:lpstr>…</vt:lpstr>
      <vt:lpstr>…</vt:lpstr>
      <vt:lpstr>…</vt:lpstr>
      <vt:lpstr>ΤΟ ΕΡΓΟ ΜΟΥ</vt:lpstr>
      <vt:lpstr>ΠΗΓΗ</vt:lpstr>
      <vt:lpstr>ΤΕΛΟΣ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ΝΤΑΝΤΑϊΣΜΟΣ</dc:title>
  <dc:creator>παναγοπουλου</dc:creator>
  <cp:lastModifiedBy>παναγοπουλου</cp:lastModifiedBy>
  <cp:revision>6</cp:revision>
  <dcterms:created xsi:type="dcterms:W3CDTF">2015-11-22T12:10:43Z</dcterms:created>
  <dcterms:modified xsi:type="dcterms:W3CDTF">2015-11-22T12:56:36Z</dcterms:modified>
</cp:coreProperties>
</file>